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0" name="Shape 60"/>
          <p:cNvGrpSpPr/>
          <p:nvPr/>
        </p:nvGrpSpPr>
        <p:grpSpPr>
          <a:xfrm>
            <a:off y="1000670" x="-11"/>
            <a:ext cy="3087224" cx="7314320"/>
            <a:chOff y="1378676" x="-11"/>
            <a:chExt cy="4116299" cx="7314320"/>
          </a:xfrm>
        </p:grpSpPr>
        <p:sp>
          <p:nvSpPr>
            <p:cNvPr id="61" name="Shape 61"/>
            <p:cNvSpPr/>
            <p:nvPr/>
          </p:nvSpPr>
          <p:spPr>
            <a:xfrm flipH="1">
              <a:off y="1378676" x="-11"/>
              <a:ext cy="4116299" cx="187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flipH="1">
              <a:off y="1378676" x="187809"/>
              <a:ext cy="4116299" cx="71264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3" name="Shape 63"/>
          <p:cNvSpPr txBox="1"/>
          <p:nvPr>
            <p:ph type="ctrTitle"/>
          </p:nvPr>
        </p:nvSpPr>
        <p:spPr>
          <a:xfrm>
            <a:off y="1699932" x="685800"/>
            <a:ext cy="1000499" cx="6400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y="2700338" x="685800"/>
            <a:ext cy="675299" cx="640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6" name="Shape 66"/>
          <p:cNvGrpSpPr/>
          <p:nvPr/>
        </p:nvGrpSpPr>
        <p:grpSpPr>
          <a:xfrm>
            <a:off y="-9140" x="-13"/>
            <a:ext cy="1209421" cx="8005727"/>
            <a:chOff y="-12187" x="-13"/>
            <a:chExt cy="1161900" cx="8005727"/>
          </a:xfrm>
        </p:grpSpPr>
        <p:sp>
          <p:nvSpPr>
            <p:cNvPr id="67" name="Shape 67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9" name="Shape 69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y="1278513" x="456245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2" type="body"/>
          </p:nvPr>
        </p:nvSpPr>
        <p:spPr>
          <a:xfrm>
            <a:off y="1278513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74" name="Shape 74"/>
          <p:cNvGrpSpPr/>
          <p:nvPr/>
        </p:nvGrpSpPr>
        <p:grpSpPr>
          <a:xfrm>
            <a:off y="-9140" x="-13"/>
            <a:ext cy="1209421" cx="8005727"/>
            <a:chOff y="-12187" x="-13"/>
            <a:chExt cy="1161900" cx="8005727"/>
          </a:xfrm>
        </p:grpSpPr>
        <p:sp>
          <p:nvSpPr>
            <p:cNvPr id="75" name="Shape 75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Shape 77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79" name="Shape 79"/>
          <p:cNvGrpSpPr/>
          <p:nvPr/>
        </p:nvGrpSpPr>
        <p:grpSpPr>
          <a:xfrm>
            <a:off y="-9140" x="-13"/>
            <a:ext cy="1209421" cx="8005727"/>
            <a:chOff y="-12187" x="-13"/>
            <a:chExt cy="1161900" cx="8005727"/>
          </a:xfrm>
        </p:grpSpPr>
        <p:sp>
          <p:nvSpPr>
            <p:cNvPr id="80" name="Shape 80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2" name="Shape 82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/>
        </p:nvSpPr>
        <p:spPr>
          <a:xfrm flipH="1">
            <a:off y="4623760" x="8964665"/>
            <a:ext cy="521400" cx="1878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y="4623760" x="3866777"/>
            <a:ext cy="521400" cx="50979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623760" x="3866812"/>
            <a:ext cy="521400" cx="50979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-70" x="33867"/>
            <a:ext cy="2107677" cx="3409812"/>
            <a:chOff y="1493" x="0"/>
            <a:chExt cy="2810236" cx="3409812"/>
          </a:xfrm>
        </p:grpSpPr>
        <p:cxnSp>
          <p:nvCxnSpPr>
            <p:cNvPr id="6" name="Shape 6"/>
            <p:cNvCxnSpPr/>
            <p:nvPr/>
          </p:nvCxnSpPr>
          <p:spPr>
            <a:xfrm>
              <a:off y="245542" x="0"/>
              <a:ext cy="1500" cx="3251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y="1407880" x="-1212177"/>
              <a:ext cy="1500" cx="2806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y="474143" x="0"/>
              <a:ext cy="1500" cx="2666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y="702743" x="0"/>
              <a:ext cy="1500" cx="2167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y="931342" x="0"/>
              <a:ext cy="1500" cx="18626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y="1159942" x="0"/>
              <a:ext cy="1500" cx="1490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y="1388542" x="0"/>
              <a:ext cy="1500" cx="12191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y="1617142" x="0"/>
              <a:ext cy="1500" cx="990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y="1845742" x="0"/>
              <a:ext cy="1500" cx="745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y="2074342" x="0"/>
              <a:ext cy="1500" cx="533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y="2302943" x="0"/>
              <a:ext cy="1500" cx="262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y="1238115" x="-814261"/>
              <a:ext cy="1500" cx="2468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y="1014527" x="-357712"/>
              <a:ext cy="1500" cx="2018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y="887576" x="-853"/>
              <a:ext cy="1500" cx="1763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y="790194" x="326307"/>
              <a:ext cy="1500" cx="1569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y="709726" x="636516"/>
              <a:ext cy="1500" cx="1408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y="603961" x="972228"/>
              <a:ext cy="1500" cx="1196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y="527761" x="1278236"/>
              <a:ext cy="1500" cx="1044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y="440776" x="1590398"/>
              <a:ext cy="1500" cx="879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y="377227" x="1883657"/>
              <a:ext cy="1500" cx="752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y="292493" x="2198066"/>
              <a:ext cy="1500" cx="583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y="199376" x="2521027"/>
              <a:ext cy="1500" cx="397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y="148627" x="2801688"/>
              <a:ext cy="1500" cx="295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y="102444" x="3079242"/>
              <a:ext cy="1500" cx="201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y="85076" x="3324762"/>
              <a:ext cy="1500" cx="1686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</p:grpSp>
      <p:sp>
        <p:nvSpPr>
          <p:cNvPr id="31" name="Shape 3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33" name="Shape 33"/>
          <p:cNvGrpSpPr/>
          <p:nvPr/>
        </p:nvGrpSpPr>
        <p:grpSpPr>
          <a:xfrm rot="10800000">
            <a:off y="3035893" x="5734187"/>
            <a:ext cy="2107677" cx="3409812"/>
            <a:chOff y="1493" x="0"/>
            <a:chExt cy="2810236" cx="3409812"/>
          </a:xfrm>
        </p:grpSpPr>
        <p:cxnSp>
          <p:nvCxnSpPr>
            <p:cNvPr id="34" name="Shape 34"/>
            <p:cNvCxnSpPr/>
            <p:nvPr/>
          </p:nvCxnSpPr>
          <p:spPr>
            <a:xfrm>
              <a:off y="245542" x="0"/>
              <a:ext cy="1500" cx="3251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y="1407880" x="-1212177"/>
              <a:ext cy="1500" cx="2806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y="474143" x="0"/>
              <a:ext cy="1500" cx="2666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y="702743" x="0"/>
              <a:ext cy="1500" cx="2167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y="931342" x="0"/>
              <a:ext cy="1500" cx="18626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y="1159942" x="0"/>
              <a:ext cy="1500" cx="1490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y="1388542" x="0"/>
              <a:ext cy="1500" cx="12191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y="1617142" x="0"/>
              <a:ext cy="1500" cx="990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y="1845742" x="0"/>
              <a:ext cy="1500" cx="745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y="2074342" x="0"/>
              <a:ext cy="1500" cx="533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y="2302943" x="0"/>
              <a:ext cy="1500" cx="262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y="1238115" x="-814261"/>
              <a:ext cy="1500" cx="2468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y="1014527" x="-357712"/>
              <a:ext cy="1500" cx="2018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y="887576" x="-853"/>
              <a:ext cy="1500" cx="1763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y="790194" x="326307"/>
              <a:ext cy="1500" cx="1569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y="709726" x="636516"/>
              <a:ext cy="1500" cx="1408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y="603961" x="972228"/>
              <a:ext cy="1500" cx="1196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y="527761" x="1278236"/>
              <a:ext cy="1500" cx="1044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y="440776" x="1590398"/>
              <a:ext cy="1500" cx="879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y="377227" x="1883657"/>
              <a:ext cy="1500" cx="752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y="292493" x="2198066"/>
              <a:ext cy="1500" cx="583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y="199376" x="2521027"/>
              <a:ext cy="1500" cx="397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y="148627" x="2801688"/>
              <a:ext cy="1500" cx="295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y="102444" x="3079242"/>
              <a:ext cy="1500" cx="201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y="85076" x="3324762"/>
              <a:ext cy="1500" cx="1686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</p:grp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4"/><Relationship Target="../media/image05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4"/><Relationship Target="../media/image08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4"/><Relationship Target="../media/image09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4"/><Relationship Target="../media/image02.jpg" Type="http://schemas.openxmlformats.org/officeDocument/2006/relationships/image" Id="rId3"/><Relationship Target="../media/image00.jpg" Type="http://schemas.openxmlformats.org/officeDocument/2006/relationships/image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jpg" Type="http://schemas.openxmlformats.org/officeDocument/2006/relationships/image" Id="rId4"/><Relationship Target="../media/image10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y="1699932" x="685800"/>
            <a:ext cy="1000499" cx="6400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Fire Safety</a:t>
            </a: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y="2700338" x="685800"/>
            <a:ext cy="675299" cx="6400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by: Taylor Bridgeman &amp; Matthew Troyer</a:t>
            </a:r>
          </a:p>
          <a:p>
            <a:pPr algn="ctr">
              <a:spcBef>
                <a:spcPts val="0"/>
              </a:spcBef>
              <a:buNone/>
            </a:pPr>
            <a:r>
              <a:rPr lang="en"/>
              <a:t>P-5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84375" x="3853450"/>
            <a:ext cy="1685749" cx="2137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to avoid fire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Don’t play with matches, lighters and the oven or stove.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Know how to exit your home safely and your meeting place.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Know where your fire extinguishers are and know how to use them properly.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Check smoke alarms yearly.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525075" x="0"/>
            <a:ext cy="1618425" cx="101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252400" x="5220625"/>
            <a:ext cy="1891100" cx="3890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to do if there is a fire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1295850" x="457200"/>
            <a:ext cy="3612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Get out of the house, using one of your exit routes.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Then call </a:t>
            </a:r>
            <a:r>
              <a:rPr b="1" sz="2400" lang="en"/>
              <a:t>911</a:t>
            </a:r>
            <a:r>
              <a:rPr sz="2400" lang="en"/>
              <a:t>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400" lang="en"/>
              <a:t>DO NOT</a:t>
            </a:r>
            <a:r>
              <a:rPr sz="2400" lang="en"/>
              <a:t> go back in a burning building for possessions. Items can be replaced but lives can’t.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Wait for family to find you at your meeting place.</a:t>
            </a:r>
          </a:p>
          <a:p>
            <a:pPr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If home alone, go to neighbors or safe spot.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1100" x="7305725"/>
            <a:ext cy="1203149" cx="154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664600" x="0"/>
            <a:ext cy="1478900" cx="2063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sz="3600" lang="en"/>
              <a:t>What to do if in a burning building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Crawl below smoke.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400" lang="en"/>
              <a:t>DO NOT </a:t>
            </a:r>
            <a:r>
              <a:rPr sz="2400" lang="en"/>
              <a:t>open doors the handles attract heat.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If on fire, stop, drop and roll.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Try to get out as fast as you can.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943350" x="5829300"/>
            <a:ext cy="1200150" cx="3314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668228" x="0"/>
            <a:ext cy="1430750" cx="2554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can cause a fire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3000" lang="en"/>
              <a:t>Matches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3000" lang="en"/>
              <a:t>Lighters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3000" lang="en"/>
              <a:t>Campfires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3000" lang="en"/>
              <a:t>Stoves/Ovens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3000" lang="en"/>
              <a:t>Burners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6762750"/>
            <a:ext cy="1752600" cx="2381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149900" x="6352950"/>
            <a:ext cy="1993600" cx="279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305437" x="3979825"/>
            <a:ext cy="1895474" cx="1295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Outdoor fires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If in the woods having a campfire, you should be mindful of your fire and always watch the fire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If catch something on fire, roll it in the dirt to put it out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Fire can cause wildfires and destroy wildlife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Keep flammable items away from fire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If camping in a camper, always have a fire extinguisher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Make sure the fire is safely put our before leaving it unattended</a:t>
            </a:r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6724575"/>
            <a:ext cy="1203649" cx="1272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899975" x="7485975"/>
            <a:ext cy="1243525" cx="165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